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2"/>
  </p:notesMasterIdLst>
  <p:handoutMasterIdLst>
    <p:handoutMasterId r:id="rId23"/>
  </p:handoutMasterIdLst>
  <p:sldIdLst>
    <p:sldId id="457" r:id="rId5"/>
    <p:sldId id="447" r:id="rId6"/>
    <p:sldId id="453" r:id="rId7"/>
    <p:sldId id="449" r:id="rId8"/>
    <p:sldId id="426" r:id="rId9"/>
    <p:sldId id="460" r:id="rId10"/>
    <p:sldId id="459" r:id="rId11"/>
    <p:sldId id="461" r:id="rId12"/>
    <p:sldId id="462" r:id="rId13"/>
    <p:sldId id="463" r:id="rId14"/>
    <p:sldId id="465" r:id="rId15"/>
    <p:sldId id="468" r:id="rId16"/>
    <p:sldId id="467" r:id="rId17"/>
    <p:sldId id="466" r:id="rId18"/>
    <p:sldId id="454" r:id="rId19"/>
    <p:sldId id="455" r:id="rId20"/>
    <p:sldId id="4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5" y="6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Upadhyay" userId="fcca53bb09bfaf43" providerId="LiveId" clId="{4076847E-50E4-4E52-A33E-A440298764A1}"/>
    <pc:docChg chg="undo custSel addSld delSld modSld sldOrd">
      <pc:chgData name="Naman Upadhyay" userId="fcca53bb09bfaf43" providerId="LiveId" clId="{4076847E-50E4-4E52-A33E-A440298764A1}" dt="2021-12-24T07:13:54.464" v="2704" actId="207"/>
      <pc:docMkLst>
        <pc:docMk/>
      </pc:docMkLst>
      <pc:sldChg chg="addSp delSp modSp mod">
        <pc:chgData name="Naman Upadhyay" userId="fcca53bb09bfaf43" providerId="LiveId" clId="{4076847E-50E4-4E52-A33E-A440298764A1}" dt="2021-12-24T05:53:50.442" v="980" actId="20577"/>
        <pc:sldMkLst>
          <pc:docMk/>
          <pc:sldMk cId="1646138950" sldId="426"/>
        </pc:sldMkLst>
        <pc:spChg chg="mod">
          <ac:chgData name="Naman Upadhyay" userId="fcca53bb09bfaf43" providerId="LiveId" clId="{4076847E-50E4-4E52-A33E-A440298764A1}" dt="2021-12-23T13:01:58.260" v="214" actId="20577"/>
          <ac:spMkLst>
            <pc:docMk/>
            <pc:sldMk cId="1646138950" sldId="426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5:53:50.442" v="980" actId="20577"/>
          <ac:spMkLst>
            <pc:docMk/>
            <pc:sldMk cId="1646138950" sldId="426"/>
            <ac:spMk id="3" creationId="{50EACE68-C884-4900-BA05-58DEA1511030}"/>
          </ac:spMkLst>
        </pc:spChg>
        <pc:spChg chg="add del mod">
          <ac:chgData name="Naman Upadhyay" userId="fcca53bb09bfaf43" providerId="LiveId" clId="{4076847E-50E4-4E52-A33E-A440298764A1}" dt="2021-12-23T12:55:37.660" v="8" actId="21"/>
          <ac:spMkLst>
            <pc:docMk/>
            <pc:sldMk cId="1646138950" sldId="426"/>
            <ac:spMk id="5" creationId="{3C67157C-9C56-407E-873A-DEB67A99B7F3}"/>
          </ac:spMkLst>
        </pc:spChg>
        <pc:picChg chg="add mod">
          <ac:chgData name="Naman Upadhyay" userId="fcca53bb09bfaf43" providerId="LiveId" clId="{4076847E-50E4-4E52-A33E-A440298764A1}" dt="2021-12-24T05:46:42.048" v="731" actId="1076"/>
          <ac:picMkLst>
            <pc:docMk/>
            <pc:sldMk cId="1646138950" sldId="426"/>
            <ac:picMk id="7" creationId="{C827DF1E-A063-4869-9144-68A9C378707B}"/>
          </ac:picMkLst>
        </pc:picChg>
        <pc:picChg chg="del mod">
          <ac:chgData name="Naman Upadhyay" userId="fcca53bb09bfaf43" providerId="LiveId" clId="{4076847E-50E4-4E52-A33E-A440298764A1}" dt="2021-12-23T12:55:30.447" v="7" actId="21"/>
          <ac:picMkLst>
            <pc:docMk/>
            <pc:sldMk cId="1646138950" sldId="426"/>
            <ac:picMk id="8" creationId="{285E2395-F258-4D5F-8EC1-2192791DA18B}"/>
          </ac:picMkLst>
        </pc:picChg>
      </pc:sldChg>
      <pc:sldChg chg="modSp mod">
        <pc:chgData name="Naman Upadhyay" userId="fcca53bb09bfaf43" providerId="LiveId" clId="{4076847E-50E4-4E52-A33E-A440298764A1}" dt="2021-12-24T06:13:12.707" v="2318" actId="20577"/>
        <pc:sldMkLst>
          <pc:docMk/>
          <pc:sldMk cId="3898511310" sldId="447"/>
        </pc:sldMkLst>
        <pc:spChg chg="mod">
          <ac:chgData name="Naman Upadhyay" userId="fcca53bb09bfaf43" providerId="LiveId" clId="{4076847E-50E4-4E52-A33E-A440298764A1}" dt="2021-12-24T06:13:12.707" v="2318" actId="20577"/>
          <ac:spMkLst>
            <pc:docMk/>
            <pc:sldMk cId="3898511310" sldId="447"/>
            <ac:spMk id="6" creationId="{B43F7E3B-CE99-4770-8587-6554C15693F8}"/>
          </ac:spMkLst>
        </pc:spChg>
      </pc:sldChg>
      <pc:sldChg chg="ord">
        <pc:chgData name="Naman Upadhyay" userId="fcca53bb09bfaf43" providerId="LiveId" clId="{4076847E-50E4-4E52-A33E-A440298764A1}" dt="2021-12-23T13:04:51.305" v="351"/>
        <pc:sldMkLst>
          <pc:docMk/>
          <pc:sldMk cId="2382148752" sldId="449"/>
        </pc:sldMkLst>
      </pc:sldChg>
      <pc:sldChg chg="modSp mod ord">
        <pc:chgData name="Naman Upadhyay" userId="fcca53bb09bfaf43" providerId="LiveId" clId="{4076847E-50E4-4E52-A33E-A440298764A1}" dt="2021-12-23T13:18:01.542" v="704"/>
        <pc:sldMkLst>
          <pc:docMk/>
          <pc:sldMk cId="2063525324" sldId="453"/>
        </pc:sldMkLst>
        <pc:spChg chg="mod">
          <ac:chgData name="Naman Upadhyay" userId="fcca53bb09bfaf43" providerId="LiveId" clId="{4076847E-50E4-4E52-A33E-A440298764A1}" dt="2021-12-23T13:16:20.173" v="702" actId="20577"/>
          <ac:spMkLst>
            <pc:docMk/>
            <pc:sldMk cId="2063525324" sldId="453"/>
            <ac:spMk id="31" creationId="{8F219031-6D44-49DD-A0C0-A174E9A3F1BE}"/>
          </ac:spMkLst>
        </pc:spChg>
      </pc:sldChg>
      <pc:sldChg chg="modSp mod">
        <pc:chgData name="Naman Upadhyay" userId="fcca53bb09bfaf43" providerId="LiveId" clId="{4076847E-50E4-4E52-A33E-A440298764A1}" dt="2021-12-23T13:15:14.516" v="690" actId="20577"/>
        <pc:sldMkLst>
          <pc:docMk/>
          <pc:sldMk cId="958754110" sldId="454"/>
        </pc:sldMkLst>
        <pc:spChg chg="mod">
          <ac:chgData name="Naman Upadhyay" userId="fcca53bb09bfaf43" providerId="LiveId" clId="{4076847E-50E4-4E52-A33E-A440298764A1}" dt="2021-12-23T13:15:14.516" v="690" actId="20577"/>
          <ac:spMkLst>
            <pc:docMk/>
            <pc:sldMk cId="958754110" sldId="454"/>
            <ac:spMk id="11" creationId="{EC8EC089-93D1-4DD7-8C9C-EBF08BC91A23}"/>
          </ac:spMkLst>
        </pc:spChg>
      </pc:sldChg>
      <pc:sldChg chg="modSp mod">
        <pc:chgData name="Naman Upadhyay" userId="fcca53bb09bfaf43" providerId="LiveId" clId="{4076847E-50E4-4E52-A33E-A440298764A1}" dt="2021-12-24T07:10:43.881" v="2703" actId="20577"/>
        <pc:sldMkLst>
          <pc:docMk/>
          <pc:sldMk cId="174244118" sldId="455"/>
        </pc:sldMkLst>
        <pc:spChg chg="mod">
          <ac:chgData name="Naman Upadhyay" userId="fcca53bb09bfaf43" providerId="LiveId" clId="{4076847E-50E4-4E52-A33E-A440298764A1}" dt="2021-12-24T07:10:43.881" v="2703" actId="20577"/>
          <ac:spMkLst>
            <pc:docMk/>
            <pc:sldMk cId="174244118" sldId="455"/>
            <ac:spMk id="11" creationId="{2A24FF43-74F6-4874-977D-0F18461A4018}"/>
          </ac:spMkLst>
        </pc:spChg>
      </pc:sldChg>
      <pc:sldChg chg="modSp mod">
        <pc:chgData name="Naman Upadhyay" userId="fcca53bb09bfaf43" providerId="LiveId" clId="{4076847E-50E4-4E52-A33E-A440298764A1}" dt="2021-12-24T07:13:54.464" v="2704" actId="207"/>
        <pc:sldMkLst>
          <pc:docMk/>
          <pc:sldMk cId="3396996012" sldId="457"/>
        </pc:sldMkLst>
        <pc:spChg chg="mod">
          <ac:chgData name="Naman Upadhyay" userId="fcca53bb09bfaf43" providerId="LiveId" clId="{4076847E-50E4-4E52-A33E-A440298764A1}" dt="2021-12-24T06:12:58.677" v="2305" actId="20577"/>
          <ac:spMkLst>
            <pc:docMk/>
            <pc:sldMk cId="3396996012" sldId="457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7:13:54.464" v="2704" actId="207"/>
          <ac:spMkLst>
            <pc:docMk/>
            <pc:sldMk cId="3396996012" sldId="457"/>
            <ac:spMk id="10" creationId="{7DE0F33F-1D12-422D-805C-9D5C5D4FEFCA}"/>
          </ac:spMkLst>
        </pc:spChg>
      </pc:sldChg>
      <pc:sldChg chg="add">
        <pc:chgData name="Naman Upadhyay" userId="fcca53bb09bfaf43" providerId="LiveId" clId="{4076847E-50E4-4E52-A33E-A440298764A1}" dt="2021-12-23T13:01:38.407" v="203" actId="2890"/>
        <pc:sldMkLst>
          <pc:docMk/>
          <pc:sldMk cId="122961185" sldId="459"/>
        </pc:sldMkLst>
      </pc:sldChg>
      <pc:sldChg chg="modSp add mod">
        <pc:chgData name="Naman Upadhyay" userId="fcca53bb09bfaf43" providerId="LiveId" clId="{4076847E-50E4-4E52-A33E-A440298764A1}" dt="2021-12-24T05:55:16.054" v="1168" actId="20577"/>
        <pc:sldMkLst>
          <pc:docMk/>
          <pc:sldMk cId="843085202" sldId="460"/>
        </pc:sldMkLst>
        <pc:spChg chg="mod">
          <ac:chgData name="Naman Upadhyay" userId="fcca53bb09bfaf43" providerId="LiveId" clId="{4076847E-50E4-4E52-A33E-A440298764A1}" dt="2021-12-23T13:02:08.617" v="225" actId="20577"/>
          <ac:spMkLst>
            <pc:docMk/>
            <pc:sldMk cId="843085202" sldId="460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5:55:16.054" v="1168" actId="20577"/>
          <ac:spMkLst>
            <pc:docMk/>
            <pc:sldMk cId="843085202" sldId="460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4T05:46:57.870" v="735" actId="14100"/>
          <ac:picMkLst>
            <pc:docMk/>
            <pc:sldMk cId="843085202" sldId="460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12:48.014" v="2304" actId="14100"/>
        <pc:sldMkLst>
          <pc:docMk/>
          <pc:sldMk cId="3614167381" sldId="461"/>
        </pc:sldMkLst>
        <pc:spChg chg="mod">
          <ac:chgData name="Naman Upadhyay" userId="fcca53bb09bfaf43" providerId="LiveId" clId="{4076847E-50E4-4E52-A33E-A440298764A1}" dt="2021-12-23T13:02:26.615" v="236" actId="20577"/>
          <ac:spMkLst>
            <pc:docMk/>
            <pc:sldMk cId="3614167381" sldId="461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5:56:49.188" v="1451" actId="20577"/>
          <ac:spMkLst>
            <pc:docMk/>
            <pc:sldMk cId="3614167381" sldId="461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4T06:12:48.014" v="2304" actId="14100"/>
          <ac:picMkLst>
            <pc:docMk/>
            <pc:sldMk cId="3614167381" sldId="461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17:05.006" v="2327" actId="14100"/>
        <pc:sldMkLst>
          <pc:docMk/>
          <pc:sldMk cId="1732125465" sldId="462"/>
        </pc:sldMkLst>
        <pc:spChg chg="mod">
          <ac:chgData name="Naman Upadhyay" userId="fcca53bb09bfaf43" providerId="LiveId" clId="{4076847E-50E4-4E52-A33E-A440298764A1}" dt="2021-12-23T13:02:52.764" v="257" actId="20577"/>
          <ac:spMkLst>
            <pc:docMk/>
            <pc:sldMk cId="1732125465" sldId="462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5:58:12.212" v="1615" actId="20577"/>
          <ac:spMkLst>
            <pc:docMk/>
            <pc:sldMk cId="1732125465" sldId="462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4T06:17:05.006" v="2327" actId="14100"/>
          <ac:picMkLst>
            <pc:docMk/>
            <pc:sldMk cId="1732125465" sldId="462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00:04.099" v="1854" actId="20577"/>
        <pc:sldMkLst>
          <pc:docMk/>
          <pc:sldMk cId="4117413644" sldId="463"/>
        </pc:sldMkLst>
        <pc:spChg chg="mod">
          <ac:chgData name="Naman Upadhyay" userId="fcca53bb09bfaf43" providerId="LiveId" clId="{4076847E-50E4-4E52-A33E-A440298764A1}" dt="2021-12-23T13:03:06.980" v="269" actId="20577"/>
          <ac:spMkLst>
            <pc:docMk/>
            <pc:sldMk cId="4117413644" sldId="463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6:00:04.099" v="1854" actId="20577"/>
          <ac:spMkLst>
            <pc:docMk/>
            <pc:sldMk cId="4117413644" sldId="463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3T13:35:11.678" v="710" actId="14100"/>
          <ac:picMkLst>
            <pc:docMk/>
            <pc:sldMk cId="4117413644" sldId="463"/>
            <ac:picMk id="7" creationId="{C827DF1E-A063-4869-9144-68A9C378707B}"/>
          </ac:picMkLst>
        </pc:picChg>
      </pc:sldChg>
      <pc:sldChg chg="modSp add del mod">
        <pc:chgData name="Naman Upadhyay" userId="fcca53bb09bfaf43" providerId="LiveId" clId="{4076847E-50E4-4E52-A33E-A440298764A1}" dt="2021-12-24T05:47:44.086" v="736" actId="2696"/>
        <pc:sldMkLst>
          <pc:docMk/>
          <pc:sldMk cId="1683320327" sldId="464"/>
        </pc:sldMkLst>
        <pc:spChg chg="mod">
          <ac:chgData name="Naman Upadhyay" userId="fcca53bb09bfaf43" providerId="LiveId" clId="{4076847E-50E4-4E52-A33E-A440298764A1}" dt="2021-12-23T13:03:26.318" v="282" actId="20577"/>
          <ac:spMkLst>
            <pc:docMk/>
            <pc:sldMk cId="1683320327" sldId="464"/>
            <ac:spMk id="2" creationId="{9416A8C9-9EB6-43DA-BD3E-58FAC144BF5C}"/>
          </ac:spMkLst>
        </pc:spChg>
      </pc:sldChg>
      <pc:sldChg chg="addSp delSp modSp add mod">
        <pc:chgData name="Naman Upadhyay" userId="fcca53bb09bfaf43" providerId="LiveId" clId="{4076847E-50E4-4E52-A33E-A440298764A1}" dt="2021-12-24T06:08:54.124" v="2298" actId="14100"/>
        <pc:sldMkLst>
          <pc:docMk/>
          <pc:sldMk cId="1983124301" sldId="465"/>
        </pc:sldMkLst>
        <pc:spChg chg="mod">
          <ac:chgData name="Naman Upadhyay" userId="fcca53bb09bfaf43" providerId="LiveId" clId="{4076847E-50E4-4E52-A33E-A440298764A1}" dt="2021-12-23T13:03:39.240" v="297" actId="20577"/>
          <ac:spMkLst>
            <pc:docMk/>
            <pc:sldMk cId="1983124301" sldId="465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6:00:42.824" v="1923" actId="20577"/>
          <ac:spMkLst>
            <pc:docMk/>
            <pc:sldMk cId="1983124301" sldId="465"/>
            <ac:spMk id="3" creationId="{50EACE68-C884-4900-BA05-58DEA1511030}"/>
          </ac:spMkLst>
        </pc:spChg>
        <pc:picChg chg="add mod">
          <ac:chgData name="Naman Upadhyay" userId="fcca53bb09bfaf43" providerId="LiveId" clId="{4076847E-50E4-4E52-A33E-A440298764A1}" dt="2021-12-24T06:08:54.124" v="2298" actId="14100"/>
          <ac:picMkLst>
            <pc:docMk/>
            <pc:sldMk cId="1983124301" sldId="465"/>
            <ac:picMk id="5" creationId="{5190C1AD-DB33-46E7-853D-47E4814D4D0A}"/>
          </ac:picMkLst>
        </pc:picChg>
        <pc:picChg chg="del">
          <ac:chgData name="Naman Upadhyay" userId="fcca53bb09bfaf43" providerId="LiveId" clId="{4076847E-50E4-4E52-A33E-A440298764A1}" dt="2021-12-24T06:08:45.631" v="2295" actId="21"/>
          <ac:picMkLst>
            <pc:docMk/>
            <pc:sldMk cId="1983124301" sldId="465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14:09.390" v="2324" actId="14100"/>
        <pc:sldMkLst>
          <pc:docMk/>
          <pc:sldMk cId="718655399" sldId="466"/>
        </pc:sldMkLst>
        <pc:spChg chg="mod">
          <ac:chgData name="Naman Upadhyay" userId="fcca53bb09bfaf43" providerId="LiveId" clId="{4076847E-50E4-4E52-A33E-A440298764A1}" dt="2021-12-23T13:04:31.939" v="347" actId="20577"/>
          <ac:spMkLst>
            <pc:docMk/>
            <pc:sldMk cId="718655399" sldId="466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6:03:58.113" v="2293" actId="20577"/>
          <ac:spMkLst>
            <pc:docMk/>
            <pc:sldMk cId="718655399" sldId="466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4T06:14:09.390" v="2324" actId="14100"/>
          <ac:picMkLst>
            <pc:docMk/>
            <pc:sldMk cId="718655399" sldId="466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02:54.652" v="2146" actId="20577"/>
        <pc:sldMkLst>
          <pc:docMk/>
          <pc:sldMk cId="4136550318" sldId="467"/>
        </pc:sldMkLst>
        <pc:spChg chg="mod">
          <ac:chgData name="Naman Upadhyay" userId="fcca53bb09bfaf43" providerId="LiveId" clId="{4076847E-50E4-4E52-A33E-A440298764A1}" dt="2021-12-23T13:04:16.637" v="330" actId="20577"/>
          <ac:spMkLst>
            <pc:docMk/>
            <pc:sldMk cId="4136550318" sldId="467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6:02:54.652" v="2146" actId="20577"/>
          <ac:spMkLst>
            <pc:docMk/>
            <pc:sldMk cId="4136550318" sldId="467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3T13:36:40.326" v="720" actId="14100"/>
          <ac:picMkLst>
            <pc:docMk/>
            <pc:sldMk cId="4136550318" sldId="467"/>
            <ac:picMk id="7" creationId="{C827DF1E-A063-4869-9144-68A9C378707B}"/>
          </ac:picMkLst>
        </pc:picChg>
      </pc:sldChg>
      <pc:sldChg chg="modSp add mod">
        <pc:chgData name="Naman Upadhyay" userId="fcca53bb09bfaf43" providerId="LiveId" clId="{4076847E-50E4-4E52-A33E-A440298764A1}" dt="2021-12-24T06:01:09.615" v="1962" actId="20577"/>
        <pc:sldMkLst>
          <pc:docMk/>
          <pc:sldMk cId="1056012765" sldId="468"/>
        </pc:sldMkLst>
        <pc:spChg chg="mod">
          <ac:chgData name="Naman Upadhyay" userId="fcca53bb09bfaf43" providerId="LiveId" clId="{4076847E-50E4-4E52-A33E-A440298764A1}" dt="2021-12-23T13:04:09.015" v="314" actId="20577"/>
          <ac:spMkLst>
            <pc:docMk/>
            <pc:sldMk cId="1056012765" sldId="468"/>
            <ac:spMk id="2" creationId="{9416A8C9-9EB6-43DA-BD3E-58FAC144BF5C}"/>
          </ac:spMkLst>
        </pc:spChg>
        <pc:spChg chg="mod">
          <ac:chgData name="Naman Upadhyay" userId="fcca53bb09bfaf43" providerId="LiveId" clId="{4076847E-50E4-4E52-A33E-A440298764A1}" dt="2021-12-24T06:01:09.615" v="1962" actId="20577"/>
          <ac:spMkLst>
            <pc:docMk/>
            <pc:sldMk cId="1056012765" sldId="468"/>
            <ac:spMk id="3" creationId="{50EACE68-C884-4900-BA05-58DEA1511030}"/>
          </ac:spMkLst>
        </pc:spChg>
        <pc:picChg chg="mod">
          <ac:chgData name="Naman Upadhyay" userId="fcca53bb09bfaf43" providerId="LiveId" clId="{4076847E-50E4-4E52-A33E-A440298764A1}" dt="2021-12-23T13:35:54.070" v="714" actId="14100"/>
          <ac:picMkLst>
            <pc:docMk/>
            <pc:sldMk cId="1056012765" sldId="468"/>
            <ac:picMk id="7" creationId="{C827DF1E-A063-4869-9144-68A9C378707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40" y="472703"/>
            <a:ext cx="5605272" cy="1572126"/>
          </a:xfrm>
        </p:spPr>
        <p:txBody>
          <a:bodyPr anchor="ctr" anchorCtr="0">
            <a:normAutofit/>
          </a:bodyPr>
          <a:lstStyle/>
          <a:p>
            <a:r>
              <a:rPr lang="en-US" sz="6000" dirty="0"/>
              <a:t>SPORTHUB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0F33F-1D12-422D-805C-9D5C5D4FEFCA}"/>
              </a:ext>
            </a:extLst>
          </p:cNvPr>
          <p:cNvSpPr txBox="1"/>
          <p:nvPr/>
        </p:nvSpPr>
        <p:spPr>
          <a:xfrm>
            <a:off x="2563906" y="157373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"/>
              </a:rPr>
              <a:t>Just sports, no hard feelings</a:t>
            </a:r>
          </a:p>
          <a:p>
            <a:br>
              <a:rPr lang="en-US" b="1" u="sng" dirty="0">
                <a:solidFill>
                  <a:schemeClr val="tx2">
                    <a:lumMod val="50000"/>
                  </a:schemeClr>
                </a:solidFill>
              </a:rPr>
            </a:br>
            <a:endParaRPr lang="en-IN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EF1EF2-0495-49DE-B9D0-6F96EB571C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pPr algn="ctr"/>
            <a:r>
              <a:rPr lang="en-IN" sz="2800" dirty="0"/>
              <a:t>GROUP NO - 5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Adarsh Sharma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Sudhanshu Bhardwaj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Naman Upadhyay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Adarsha </a:t>
            </a:r>
            <a:r>
              <a:rPr lang="en-IN" dirty="0" err="1"/>
              <a:t>Kanthabailu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Adithya Bhat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9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Cart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</a:t>
            </a:r>
            <a:r>
              <a:rPr lang="en-US" dirty="0">
                <a:latin typeface="Segoe UI" panose="020B0502040204020203" pitchFamily="34" charset="0"/>
              </a:rPr>
              <a:t>all the items you have added to cart ,total amount and contains payment button.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8988" y="403412"/>
            <a:ext cx="8175812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Orders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all the order you have placed and tracking details.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0C1AD-DB33-46E7-853D-47E4814D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986118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ABOUT US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</a:t>
            </a:r>
            <a:r>
              <a:rPr lang="en-US" dirty="0">
                <a:latin typeface="Segoe UI" panose="020B0502040204020203" pitchFamily="34" charset="0"/>
              </a:rPr>
              <a:t>details about our company and team.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97417" y="474446"/>
            <a:ext cx="8511404" cy="6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1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Contact US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From this page you can able to contact us through a contact form. Our team will get back to you within 24 hrs. You can also dial on contact no. or mail us.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24759" y="474446"/>
            <a:ext cx="7210041" cy="63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5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 </a:t>
            </a:r>
            <a:r>
              <a:rPr lang="en-US" dirty="0" err="1"/>
              <a:t>FeedBack</a:t>
            </a:r>
            <a:r>
              <a:rPr lang="en-US" dirty="0"/>
              <a:t>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a feedback form where user can give a feedback to our team and company which help us to give you better services ahead in future.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8946" y="809441"/>
            <a:ext cx="6603830" cy="58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8EC089-93D1-4DD7-8C9C-EBF08BC91A23}"/>
              </a:ext>
            </a:extLst>
          </p:cNvPr>
          <p:cNvSpPr txBox="1">
            <a:spLocks/>
          </p:cNvSpPr>
          <p:nvPr/>
        </p:nvSpPr>
        <p:spPr>
          <a:xfrm>
            <a:off x="457199" y="2540000"/>
            <a:ext cx="6591300" cy="34036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Payment Page (UPI/CC/EMI/Wallets)</a:t>
            </a:r>
          </a:p>
          <a:p>
            <a:r>
              <a:rPr lang="en-US" dirty="0"/>
              <a:t>Recommendations of products</a:t>
            </a:r>
          </a:p>
          <a:p>
            <a:r>
              <a:rPr lang="en-US" dirty="0"/>
              <a:t>Order Tracking</a:t>
            </a:r>
          </a:p>
          <a:p>
            <a:r>
              <a:rPr lang="en-US" dirty="0"/>
              <a:t>Notifications via Email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2EC295-B370-4EA4-9BA8-CEB3E83DEB12}"/>
              </a:ext>
            </a:extLst>
          </p:cNvPr>
          <p:cNvSpPr txBox="1">
            <a:spLocks/>
          </p:cNvSpPr>
          <p:nvPr/>
        </p:nvSpPr>
        <p:spPr>
          <a:xfrm>
            <a:off x="457199" y="546848"/>
            <a:ext cx="7467601" cy="114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95875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24FF43-74F6-4874-977D-0F18461A4018}"/>
              </a:ext>
            </a:extLst>
          </p:cNvPr>
          <p:cNvSpPr txBox="1">
            <a:spLocks/>
          </p:cNvSpPr>
          <p:nvPr/>
        </p:nvSpPr>
        <p:spPr>
          <a:xfrm>
            <a:off x="457199" y="2540000"/>
            <a:ext cx="6591300" cy="34036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Frontend is the most important part in the UI which enables users to attract and gives a better user experience. Tried to give a good UX experience and better features in our E-commerce. As with respect to time new changes and new features will be added to our online store.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108B85-BEAF-450A-BB0D-09BF0B309F37}"/>
              </a:ext>
            </a:extLst>
          </p:cNvPr>
          <p:cNvSpPr txBox="1">
            <a:spLocks/>
          </p:cNvSpPr>
          <p:nvPr/>
        </p:nvSpPr>
        <p:spPr>
          <a:xfrm>
            <a:off x="457199" y="833718"/>
            <a:ext cx="7467601" cy="995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424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33DA9B-6825-4421-B202-0583C6D14E6B}"/>
              </a:ext>
            </a:extLst>
          </p:cNvPr>
          <p:cNvSpPr txBox="1"/>
          <p:nvPr/>
        </p:nvSpPr>
        <p:spPr>
          <a:xfrm>
            <a:off x="1900517" y="2705725"/>
            <a:ext cx="83909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/>
              <a:t>THANK YOU</a:t>
            </a:r>
            <a:r>
              <a:rPr lang="en-IN" sz="8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65531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88" y="421369"/>
            <a:ext cx="6947647" cy="149546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About our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094" y="2239535"/>
            <a:ext cx="4645152" cy="4197096"/>
          </a:xfrm>
        </p:spPr>
        <p:txBody>
          <a:bodyPr/>
          <a:lstStyle/>
          <a:p>
            <a:r>
              <a:rPr lang="en-US" dirty="0"/>
              <a:t>Introducing the all new e-commerce sports store “SPORTHUB”. Made with </a:t>
            </a:r>
            <a:r>
              <a:rPr lang="en-IN" dirty="0"/>
              <a:t>❤️</a:t>
            </a:r>
            <a:r>
              <a:rPr lang="en-US" dirty="0"/>
              <a:t>  from THBS UI Team .  The application is all about your online sports store where you can able to explore various sports </a:t>
            </a:r>
            <a:r>
              <a:rPr lang="en-US" dirty="0" err="1"/>
              <a:t>equipments</a:t>
            </a:r>
            <a:r>
              <a:rPr lang="en-US" dirty="0"/>
              <a:t>, Clothing ,Proteins and supplements and Once you make a mood you can also able to order it. Sounds Great Right!!!!!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C92B1EE-500B-471A-8D2B-1D5EFC19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28918"/>
            <a:ext cx="11134166" cy="1066799"/>
          </a:xfrm>
        </p:spPr>
        <p:txBody>
          <a:bodyPr>
            <a:normAutofit/>
          </a:bodyPr>
          <a:lstStyle/>
          <a:p>
            <a:r>
              <a:rPr lang="en-US" sz="6600" dirty="0"/>
              <a:t>Technologies Used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F219031-6D44-49DD-A0C0-A174E9A3F1BE}"/>
              </a:ext>
            </a:extLst>
          </p:cNvPr>
          <p:cNvSpPr txBox="1">
            <a:spLocks/>
          </p:cNvSpPr>
          <p:nvPr/>
        </p:nvSpPr>
        <p:spPr>
          <a:xfrm>
            <a:off x="457199" y="2540000"/>
            <a:ext cx="6591300" cy="34036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Bootstrap5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Angular/ReactJS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2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2" y="466164"/>
            <a:ext cx="11304495" cy="1048871"/>
          </a:xfrm>
        </p:spPr>
        <p:txBody>
          <a:bodyPr>
            <a:normAutofit/>
          </a:bodyPr>
          <a:lstStyle/>
          <a:p>
            <a:r>
              <a:rPr lang="en-US" sz="6600" dirty="0"/>
              <a:t>Our </a:t>
            </a:r>
            <a:r>
              <a:rPr lang="en-US" sz="6600" dirty="0" err="1"/>
              <a:t>FrontEnd</a:t>
            </a:r>
            <a:r>
              <a:rPr lang="en-US" sz="6600" dirty="0"/>
              <a:t> Contents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C9B566-00E2-4BDE-8C52-41354E5FDCDB}"/>
              </a:ext>
            </a:extLst>
          </p:cNvPr>
          <p:cNvSpPr txBox="1"/>
          <p:nvPr/>
        </p:nvSpPr>
        <p:spPr>
          <a:xfrm>
            <a:off x="788894" y="2214282"/>
            <a:ext cx="51098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Login Page (User/Admin)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SignUp</a:t>
            </a:r>
            <a:r>
              <a:rPr lang="en-IN" dirty="0"/>
              <a:t>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Account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Products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Cart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Wishlist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Orders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About 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Contact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Feedback Form 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 err="1"/>
              <a:t>LogIn</a:t>
            </a:r>
            <a:r>
              <a:rPr lang="en-US" dirty="0"/>
              <a:t>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From this page user can able to login to our e-commerce store. User can also login through Google, Facebook, Twitter. If you not registered then you can register also.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8988" y="1308848"/>
            <a:ext cx="8418873" cy="49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 err="1"/>
              <a:t>SignUP</a:t>
            </a:r>
            <a:r>
              <a:rPr lang="en-US" dirty="0"/>
              <a:t>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From this page user can able to </a:t>
            </a:r>
            <a:r>
              <a:rPr lang="en-US" dirty="0" err="1">
                <a:latin typeface="Segoe UI" panose="020B0502040204020203" pitchFamily="34" charset="0"/>
              </a:rPr>
              <a:t>SignUp</a:t>
            </a:r>
            <a:r>
              <a:rPr lang="en-US" dirty="0">
                <a:latin typeface="Segoe UI" panose="020B0502040204020203" pitchFamily="34" charset="0"/>
              </a:rPr>
              <a:t> to our e-commerce store. User can also signup through Google, Facebook, Twitter. If you are already registered then you can login also.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8988" y="1559860"/>
            <a:ext cx="8633012" cy="48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8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User Account profile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user account details(Profile).</a:t>
            </a:r>
          </a:p>
          <a:p>
            <a:r>
              <a:rPr lang="en-US" dirty="0">
                <a:latin typeface="Segoe UI" panose="020B0502040204020203" pitchFamily="34" charset="0"/>
              </a:rPr>
              <a:t>Like name, </a:t>
            </a:r>
            <a:r>
              <a:rPr lang="en-US" dirty="0" err="1">
                <a:latin typeface="Segoe UI" panose="020B0502040204020203" pitchFamily="34" charset="0"/>
              </a:rPr>
              <a:t>dateofbirth</a:t>
            </a:r>
            <a:r>
              <a:rPr lang="en-US" dirty="0">
                <a:latin typeface="Segoe UI" panose="020B0502040204020203" pitchFamily="34" charset="0"/>
              </a:rPr>
              <a:t>, user picture, address,  contact information , email, mobile etc.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88" y="1625230"/>
            <a:ext cx="8418873" cy="46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 err="1"/>
              <a:t>HomePage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the homepage of our store where it contains all navigations , products categories, Bank offers and othe</a:t>
            </a:r>
            <a:r>
              <a:rPr lang="en-US" dirty="0">
                <a:latin typeface="Segoe UI" panose="020B0502040204020203" pitchFamily="34" charset="0"/>
              </a:rPr>
              <a:t>r discounts , recommendation of products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2794" y="1506071"/>
            <a:ext cx="8849206" cy="50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6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4446"/>
            <a:ext cx="5605272" cy="1150785"/>
          </a:xfrm>
        </p:spPr>
        <p:txBody>
          <a:bodyPr anchor="ctr" anchorCtr="0"/>
          <a:lstStyle/>
          <a:p>
            <a:r>
              <a:rPr lang="en-US" dirty="0"/>
              <a:t>Product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3101788" cy="2871216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This page shows the product details like all images , their specifications , price , uses, manual, type and add to cart or buy now option also.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7DF1E-A063-4869-9144-68A9C378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8988" y="1625231"/>
            <a:ext cx="8418873" cy="50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25465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{00E7FC22-9A9E-4C55-ACBE-DF1FE3041DEA}tf78479028_win32</Template>
  <TotalTime>397</TotalTime>
  <Words>487</Words>
  <Application>Microsoft Office PowerPoint</Application>
  <PresentationFormat>Widescreen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inter</vt:lpstr>
      <vt:lpstr>Segoe UI</vt:lpstr>
      <vt:lpstr>Segoe UI Light</vt:lpstr>
      <vt:lpstr>Balancing Act</vt:lpstr>
      <vt:lpstr>Wellspring</vt:lpstr>
      <vt:lpstr>Star of the show</vt:lpstr>
      <vt:lpstr>Amusements</vt:lpstr>
      <vt:lpstr>SPORTHUB </vt:lpstr>
      <vt:lpstr>About our project</vt:lpstr>
      <vt:lpstr>Technologies Used</vt:lpstr>
      <vt:lpstr>Our FrontEnd Contents</vt:lpstr>
      <vt:lpstr>LogIn Page</vt:lpstr>
      <vt:lpstr>SignUP Page</vt:lpstr>
      <vt:lpstr>User Account profile </vt:lpstr>
      <vt:lpstr>HomePage</vt:lpstr>
      <vt:lpstr>Product Page</vt:lpstr>
      <vt:lpstr>Cart Page</vt:lpstr>
      <vt:lpstr>Orders Page</vt:lpstr>
      <vt:lpstr>ABOUT US Page</vt:lpstr>
      <vt:lpstr>Contact US Page</vt:lpstr>
      <vt:lpstr> FeedBack Page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SPORTSHUB </dc:title>
  <dc:creator>Naman Upadhyay</dc:creator>
  <cp:lastModifiedBy>Naman Upadhyay</cp:lastModifiedBy>
  <cp:revision>3</cp:revision>
  <dcterms:created xsi:type="dcterms:W3CDTF">2021-12-23T08:05:20Z</dcterms:created>
  <dcterms:modified xsi:type="dcterms:W3CDTF">2021-12-24T07:31:32Z</dcterms:modified>
</cp:coreProperties>
</file>